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6"/>
  </p:notesMasterIdLst>
  <p:sldIdLst>
    <p:sldId id="337" r:id="rId2"/>
    <p:sldId id="321" r:id="rId3"/>
    <p:sldId id="391" r:id="rId4"/>
    <p:sldId id="392" r:id="rId5"/>
  </p:sldIdLst>
  <p:sldSz cx="12192000" cy="6858000"/>
  <p:notesSz cx="7315200" cy="96012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00"/>
    <a:srgbClr val="D9D9D9"/>
    <a:srgbClr val="FFC000"/>
    <a:srgbClr val="99CB38"/>
  </p:clrMru>
  <p:extLst>
    <p:ext uri="{E76CE94A-603C-4142-B9EB-6D1370010A27}">
      <p14:discardImageEditData xmlns:p14="http://schemas.microsoft.com/office/powerpoint/2010/main" val="1"/>
    </p:ext>
    <p:ext uri="{D31A062A-798A-4329-ABDD-BBA856620510}">
      <p14:defaultImageDpi xmlns:p14="http://schemas.microsoft.com/office/powerpoint/2010/main" val="15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975" autoAdjust="0"/>
    <p:restoredTop sz="95481" autoAdjust="0"/>
  </p:normalViewPr>
  <p:slideViewPr>
    <p:cSldViewPr snapToGrid="0">
      <p:cViewPr varScale="1">
        <p:scale>
          <a:sx n="109" d="100"/>
          <a:sy n="109" d="100"/>
        </p:scale>
        <p:origin x="498" y="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3"/>
            <a:ext cx="3169920" cy="481727"/>
          </a:xfrm>
          <a:prstGeom prst="rect">
            <a:avLst/>
          </a:prstGeom>
        </p:spPr>
        <p:txBody>
          <a:bodyPr vert="horz" lIns="96640" tIns="48320" rIns="96640" bIns="48320" rtlCol="0"/>
          <a:lstStyle>
            <a:lvl1pPr algn="l">
              <a:defRPr sz="11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9" y="3"/>
            <a:ext cx="3169920" cy="481727"/>
          </a:xfrm>
          <a:prstGeom prst="rect">
            <a:avLst/>
          </a:prstGeom>
        </p:spPr>
        <p:txBody>
          <a:bodyPr vert="horz" lIns="96640" tIns="48320" rIns="96640" bIns="48320" rtlCol="0"/>
          <a:lstStyle>
            <a:lvl1pPr algn="r">
              <a:defRPr sz="1100"/>
            </a:lvl1pPr>
          </a:lstStyle>
          <a:p>
            <a:fld id="{DC4949A4-321F-4A57-82F4-859B48E1BC1B}" type="datetimeFigureOut">
              <a:rPr lang="en-US" smtClean="0"/>
              <a:t>04/16/2020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777875" y="1200150"/>
            <a:ext cx="5759450" cy="32400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40" tIns="48320" rIns="96640" bIns="483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1" y="4620577"/>
            <a:ext cx="5852160" cy="3780472"/>
          </a:xfrm>
          <a:prstGeom prst="rect">
            <a:avLst/>
          </a:prstGeom>
        </p:spPr>
        <p:txBody>
          <a:bodyPr vert="horz" lIns="96640" tIns="48320" rIns="96640" bIns="483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5"/>
            <a:ext cx="3169920" cy="481726"/>
          </a:xfrm>
          <a:prstGeom prst="rect">
            <a:avLst/>
          </a:prstGeom>
        </p:spPr>
        <p:txBody>
          <a:bodyPr vert="horz" lIns="96640" tIns="48320" rIns="96640" bIns="48320" rtlCol="0" anchor="b"/>
          <a:lstStyle>
            <a:lvl1pPr algn="l">
              <a:defRPr sz="11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9" y="9119475"/>
            <a:ext cx="3169920" cy="481726"/>
          </a:xfrm>
          <a:prstGeom prst="rect">
            <a:avLst/>
          </a:prstGeom>
        </p:spPr>
        <p:txBody>
          <a:bodyPr vert="horz" lIns="96640" tIns="48320" rIns="96640" bIns="48320" rtlCol="0" anchor="b"/>
          <a:lstStyle>
            <a:lvl1pPr algn="r">
              <a:defRPr sz="1100"/>
            </a:lvl1pPr>
          </a:lstStyle>
          <a:p>
            <a:fld id="{5CCA8025-5A6C-4E07-A02B-E73A1782736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192849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CA8025-5A6C-4E07-A02B-E73A17827363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8629296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CA8025-5A6C-4E07-A02B-E73A17827363}" type="slidenum">
              <a:rPr lang="en-US" smtClean="0"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9885394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CA8025-5A6C-4E07-A02B-E73A17827363}" type="slidenum">
              <a:rPr lang="en-US" smtClean="0"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2002781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CA8025-5A6C-4E07-A02B-E73A17827363}" type="slidenum">
              <a:rPr lang="en-US" smtClean="0"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1563354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1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069CB8-F204-4D06-B913-C5A26A89888A}" type="datetimeFigureOut">
              <a:rPr lang="en-US" dirty="0"/>
              <a:t>04/16/2020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0BB376-B19C-488D-ABEB-03C7E6E9E3E0}" type="datetimeFigureOut">
              <a:rPr lang="en-US" dirty="0"/>
              <a:t>04/16/2020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637A9-119A-49DA-BD12-AAC58B377D80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6F077B-A50F-4D64-8574-E2D6A98A5553}" type="datetimeFigureOut">
              <a:rPr lang="en-US" dirty="0"/>
              <a:t>04/16/2020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4937760" cy="40233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9E2A62-1983-43A1-A163-D8AA46534C80}" type="datetimeFigureOut">
              <a:rPr lang="en-US" dirty="0"/>
              <a:t>04/16/2020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8F3E3B-34E3-4345-B2A1-994B83598A9C}" type="datetimeFigureOut">
              <a:rPr lang="en-US" dirty="0"/>
              <a:t>04/16/2020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816C96-82A1-4D77-8ADA-627AC6FE3D65}" type="datetimeFigureOut">
              <a:rPr lang="en-US" dirty="0"/>
              <a:t>04/16/2020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102C1E-28F2-47E9-802D-339E64E2F920}" type="datetimeFigureOut">
              <a:rPr lang="en-US" dirty="0"/>
              <a:t>04/16/2020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24271A48-F18A-45B3-BC05-1E27DA3F88AF}" type="datetimeFigureOut">
              <a:rPr lang="en-US" dirty="0"/>
              <a:t>04/16/2020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645" cy="822960"/>
          </a:xfrm>
        </p:spPr>
        <p:txBody>
          <a:bodyPr lIns="91440" tIns="0" rIns="9144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solidFill>
            <a:schemeClr val="bg2">
              <a:lumMod val="90000"/>
            </a:schemeClr>
          </a:solidFill>
        </p:spPr>
        <p:txBody>
          <a:bodyPr lIns="457200" tIns="45720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4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B747F8-9654-4282-85D2-65F41AAE7A75}" type="datetimeFigureOut">
              <a:rPr lang="en-US" dirty="0"/>
              <a:t>04/16/2020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B6E300-0A13-4A81-945A-7333C271A069}" type="datetimeFigureOut">
              <a:rPr lang="en-US" dirty="0"/>
              <a:t>04/16/2020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2302"/>
            <a:ext cx="2628900" cy="575989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2302"/>
            <a:ext cx="7734300" cy="5759898"/>
          </a:xfrm>
        </p:spPr>
        <p:txBody>
          <a:bodyPr vert="eaVert" lIns="45720" tIns="0" rIns="45720" bIns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671962-1EA4-46E7-BCB0-F36CE46D1A59}" type="datetimeFigureOut">
              <a:rPr lang="en-US" dirty="0"/>
              <a:t>04/16/2020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6334316"/>
            <a:ext cx="12191985" cy="6648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5DC5B261-8843-42D1-AAFC-05E20E2D9B97}" type="datetimeFigureOut">
              <a:rPr lang="en-US" dirty="0"/>
              <a:t>04/16/2020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tif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b="1" dirty="0"/>
              <a:t>Boneyard Flat Phase 2</a:t>
            </a:r>
            <a:br>
              <a:rPr lang="en-US" b="1" dirty="0"/>
            </a:br>
            <a:r>
              <a:rPr lang="en-US" sz="4800" b="1" dirty="0"/>
              <a:t>Special Use Permit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Board of Adjustment – April 16, 2020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248774" y="5656006"/>
            <a:ext cx="2639575" cy="5215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10657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 idx="4294967295"/>
          </p:nvPr>
        </p:nvSpPr>
        <p:spPr>
          <a:xfrm>
            <a:off x="-237067" y="6403500"/>
            <a:ext cx="3200400" cy="493076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</a:rPr>
              <a:t>Project Area</a:t>
            </a:r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4294967295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421515" y="6485731"/>
            <a:ext cx="1662112" cy="328613"/>
          </a:xfrm>
        </p:spPr>
      </p:pic>
      <p:cxnSp>
        <p:nvCxnSpPr>
          <p:cNvPr id="11" name="Straight Connector 10"/>
          <p:cNvCxnSpPr/>
          <p:nvPr/>
        </p:nvCxnSpPr>
        <p:spPr>
          <a:xfrm>
            <a:off x="217714" y="5910628"/>
            <a:ext cx="3492137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Picture 2">
            <a:extLst>
              <a:ext uri="{FF2B5EF4-FFF2-40B4-BE49-F238E27FC236}">
                <a16:creationId xmlns:a16="http://schemas.microsoft.com/office/drawing/2014/main" id="{1F84679D-D7BF-42D8-B8E0-1CBDE63E4903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385461" y="43656"/>
            <a:ext cx="5183687" cy="6294475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BD9434D2-FEEB-4905-A0D3-B679C92D6468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17444" y="10869"/>
            <a:ext cx="5098773" cy="6332724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E1DADEF5-E339-45F9-99E9-4B9AD425B92B}"/>
              </a:ext>
            </a:extLst>
          </p:cNvPr>
          <p:cNvSpPr txBox="1"/>
          <p:nvPr/>
        </p:nvSpPr>
        <p:spPr>
          <a:xfrm>
            <a:off x="5916802" y="860583"/>
            <a:ext cx="1994746" cy="92333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APNs 538-020-01 &amp; 538-010-12</a:t>
            </a:r>
          </a:p>
          <a:p>
            <a:pPr algn="ctr"/>
            <a:r>
              <a:rPr lang="en-US" dirty="0"/>
              <a:t>±188 Acres</a:t>
            </a:r>
          </a:p>
        </p:txBody>
      </p:sp>
    </p:spTree>
    <p:extLst>
      <p:ext uri="{BB962C8B-B14F-4D97-AF65-F5344CB8AC3E}">
        <p14:creationId xmlns:p14="http://schemas.microsoft.com/office/powerpoint/2010/main" val="89581229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1" name="Straight Connector 10"/>
          <p:cNvCxnSpPr/>
          <p:nvPr/>
        </p:nvCxnSpPr>
        <p:spPr>
          <a:xfrm>
            <a:off x="217714" y="5910628"/>
            <a:ext cx="3492137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>
            <a:extLst>
              <a:ext uri="{FF2B5EF4-FFF2-40B4-BE49-F238E27FC236}">
                <a16:creationId xmlns:a16="http://schemas.microsoft.com/office/drawing/2014/main" id="{D6E375A8-ED67-4BF4-8C10-621750EB7EB8}"/>
              </a:ext>
            </a:extLst>
          </p:cNvPr>
          <p:cNvSpPr txBox="1"/>
          <p:nvPr/>
        </p:nvSpPr>
        <p:spPr>
          <a:xfrm>
            <a:off x="558793" y="126360"/>
            <a:ext cx="10347581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Boneyard Phase 1: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en-US" sz="2400" b="1" dirty="0"/>
              <a:t>WSUP19-0016 Approved October 3, 2019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en-US" sz="2400" b="1" dirty="0"/>
              <a:t>±188 Ac Project Area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en-US" sz="2400" b="1" dirty="0"/>
              <a:t>500,000 CY of fill material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en-US" sz="2400" b="1" dirty="0"/>
              <a:t>Boneyard Flat is currently identified as a flood pool area by Washoe County</a:t>
            </a:r>
          </a:p>
          <a:p>
            <a:endParaRPr lang="en-US" sz="2000" dirty="0"/>
          </a:p>
          <a:p>
            <a:endParaRPr lang="en-US" sz="2000" dirty="0"/>
          </a:p>
        </p:txBody>
      </p:sp>
      <p:sp>
        <p:nvSpPr>
          <p:cNvPr id="14" name="Title 3">
            <a:extLst>
              <a:ext uri="{FF2B5EF4-FFF2-40B4-BE49-F238E27FC236}">
                <a16:creationId xmlns:a16="http://schemas.microsoft.com/office/drawing/2014/main" id="{7EAD5A0A-4A15-4088-B497-C59A49C387C7}"/>
              </a:ext>
            </a:extLst>
          </p:cNvPr>
          <p:cNvSpPr txBox="1">
            <a:spLocks/>
          </p:cNvSpPr>
          <p:nvPr/>
        </p:nvSpPr>
        <p:spPr>
          <a:xfrm>
            <a:off x="0" y="6406349"/>
            <a:ext cx="2828897" cy="664809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4800" kern="1200" spc="-5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200" b="1" dirty="0">
                <a:solidFill>
                  <a:schemeClr val="bg1"/>
                </a:solidFill>
              </a:rPr>
              <a:t>Background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6C234740-555B-4406-B988-DB764805770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01058" y="6468179"/>
            <a:ext cx="1658256" cy="32921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E3A88A2C-D855-4818-BC5D-462ACDE654FA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0800000">
            <a:off x="455466" y="2005728"/>
            <a:ext cx="11518820" cy="42623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720725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1" name="Straight Connector 10"/>
          <p:cNvCxnSpPr/>
          <p:nvPr/>
        </p:nvCxnSpPr>
        <p:spPr>
          <a:xfrm>
            <a:off x="217714" y="5910628"/>
            <a:ext cx="3492137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>
            <a:extLst>
              <a:ext uri="{FF2B5EF4-FFF2-40B4-BE49-F238E27FC236}">
                <a16:creationId xmlns:a16="http://schemas.microsoft.com/office/drawing/2014/main" id="{D6E375A8-ED67-4BF4-8C10-621750EB7EB8}"/>
              </a:ext>
            </a:extLst>
          </p:cNvPr>
          <p:cNvSpPr txBox="1"/>
          <p:nvPr/>
        </p:nvSpPr>
        <p:spPr>
          <a:xfrm>
            <a:off x="327045" y="60608"/>
            <a:ext cx="10347581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Proposed Boneyard Ph 2: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en-US" sz="2400" b="1" dirty="0"/>
              <a:t>Same Project Area as Phase 1 (±188 Ac)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en-US" sz="2400" b="1" dirty="0"/>
              <a:t>Additional 1 million CY of fill material (1.5 million CY total Ph1 &amp; Ph2)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en-US" sz="2400" b="1" dirty="0"/>
              <a:t>North Spanish Springs </a:t>
            </a:r>
            <a:r>
              <a:rPr lang="en-US" sz="2400" b="1" dirty="0">
                <a:solidFill>
                  <a:schemeClr val="accent6">
                    <a:lumMod val="75000"/>
                  </a:schemeClr>
                </a:solidFill>
              </a:rPr>
              <a:t>100-year Flood Elevation lowered </a:t>
            </a:r>
            <a:r>
              <a:rPr lang="en-US" sz="2400" b="1" dirty="0"/>
              <a:t>1-foot for every 600,000 CY excavated</a:t>
            </a:r>
          </a:p>
          <a:p>
            <a:endParaRPr lang="en-US" sz="2000" dirty="0"/>
          </a:p>
        </p:txBody>
      </p:sp>
      <p:sp>
        <p:nvSpPr>
          <p:cNvPr id="14" name="Title 3">
            <a:extLst>
              <a:ext uri="{FF2B5EF4-FFF2-40B4-BE49-F238E27FC236}">
                <a16:creationId xmlns:a16="http://schemas.microsoft.com/office/drawing/2014/main" id="{7EAD5A0A-4A15-4088-B497-C59A49C387C7}"/>
              </a:ext>
            </a:extLst>
          </p:cNvPr>
          <p:cNvSpPr txBox="1">
            <a:spLocks/>
          </p:cNvSpPr>
          <p:nvPr/>
        </p:nvSpPr>
        <p:spPr>
          <a:xfrm>
            <a:off x="0" y="6406349"/>
            <a:ext cx="2828897" cy="664809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4800" kern="1200" spc="-5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200" b="1" dirty="0">
                <a:solidFill>
                  <a:schemeClr val="bg1"/>
                </a:solidFill>
              </a:rPr>
              <a:t>SUP Request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6C234740-555B-4406-B988-DB764805770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01058" y="6468179"/>
            <a:ext cx="1658256" cy="32921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566319E-BD8B-47C4-8DA0-43FABEF4860E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87018" y="1933979"/>
            <a:ext cx="11141766" cy="43500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2507146"/>
      </p:ext>
    </p:extLst>
  </p:cSld>
  <p:clrMapOvr>
    <a:masterClrMapping/>
  </p:clrMapOvr>
</p:sld>
</file>

<file path=ppt/theme/theme1.xml><?xml version="1.0" encoding="utf-8"?>
<a:theme xmlns:a="http://schemas.openxmlformats.org/drawingml/2006/main" name="Retrospect">
  <a:themeElements>
    <a:clrScheme name="Retrospect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6B9F25"/>
      </a:hlink>
      <a:folHlink>
        <a:srgbClr val="B26B02"/>
      </a:folHlink>
    </a:clrScheme>
    <a:fontScheme name="Retrospect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D26EA377-59BD-4C9C-9D94-EE8416EE4C79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4709</TotalTime>
  <Words>105</Words>
  <Application>Microsoft Office PowerPoint</Application>
  <PresentationFormat>Widescreen</PresentationFormat>
  <Paragraphs>20</Paragraphs>
  <Slides>4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Calibri</vt:lpstr>
      <vt:lpstr>Calibri Light</vt:lpstr>
      <vt:lpstr>Wingdings</vt:lpstr>
      <vt:lpstr>Retrospect</vt:lpstr>
      <vt:lpstr>Boneyard Flat Phase 2 Special Use Permit</vt:lpstr>
      <vt:lpstr>Project Area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LIFE CHURCH Neighborhood Meeting</dc:title>
  <dc:creator>Andy Durling</dc:creator>
  <cp:lastModifiedBy>Fagan, Donna</cp:lastModifiedBy>
  <cp:revision>312</cp:revision>
  <cp:lastPrinted>2019-09-11T16:54:39Z</cp:lastPrinted>
  <dcterms:created xsi:type="dcterms:W3CDTF">2014-09-19T20:12:08Z</dcterms:created>
  <dcterms:modified xsi:type="dcterms:W3CDTF">2020-04-16T17:16:10Z</dcterms:modified>
</cp:coreProperties>
</file>